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797" y="-21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/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2564767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52064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93480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29321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84241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23099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61747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9992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2B8D-6BD0-41F7-9EFD-058496AD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127EE-6D00-4BAD-872A-28FDE9C5A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206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F4EB-4F75-4A02-8DFC-C1C9E2D9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03B2C00-85D4-4E5F-86D8-E8069631F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t="7018" r="8265" b="6479"/>
          <a:stretch/>
        </p:blipFill>
        <p:spPr>
          <a:xfrm>
            <a:off x="1524000" y="1981200"/>
            <a:ext cx="6324600" cy="3810000"/>
          </a:xfrm>
        </p:spPr>
      </p:pic>
    </p:spTree>
    <p:extLst>
      <p:ext uri="{BB962C8B-B14F-4D97-AF65-F5344CB8AC3E}">
        <p14:creationId xmlns:p14="http://schemas.microsoft.com/office/powerpoint/2010/main" val="3239502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0916-2785-4637-9237-DE854773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FA79B-8A8E-4F32-A891-2DC8E71A0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02" y="1958016"/>
            <a:ext cx="6328196" cy="3810330"/>
          </a:xfrm>
        </p:spPr>
      </p:pic>
    </p:spTree>
    <p:extLst>
      <p:ext uri="{BB962C8B-B14F-4D97-AF65-F5344CB8AC3E}">
        <p14:creationId xmlns:p14="http://schemas.microsoft.com/office/powerpoint/2010/main" val="19902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573243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68DD-41CC-42DF-8FC1-D6CF7FDF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D455F6D-DF98-44B3-B17D-22345CCC4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t="7018" r="8265" b="6479"/>
          <a:stretch>
            <a:fillRect/>
          </a:stretch>
        </p:blipFill>
        <p:spPr>
          <a:xfrm>
            <a:off x="1524000" y="1981200"/>
            <a:ext cx="6324600" cy="3810000"/>
          </a:xfrm>
        </p:spPr>
      </p:pic>
    </p:spTree>
    <p:extLst>
      <p:ext uri="{BB962C8B-B14F-4D97-AF65-F5344CB8AC3E}">
        <p14:creationId xmlns:p14="http://schemas.microsoft.com/office/powerpoint/2010/main" val="91264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B12F-3C6A-4F25-8FC9-DA77FFD3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4FBE763-92D1-4052-A55E-E26FDA247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t="7018" r="8265" b="6479"/>
          <a:stretch>
            <a:fillRect/>
          </a:stretch>
        </p:blipFill>
        <p:spPr>
          <a:xfrm>
            <a:off x="1524000" y="1981200"/>
            <a:ext cx="6324600" cy="3810000"/>
          </a:xfrm>
        </p:spPr>
      </p:pic>
    </p:spTree>
    <p:extLst>
      <p:ext uri="{BB962C8B-B14F-4D97-AF65-F5344CB8AC3E}">
        <p14:creationId xmlns:p14="http://schemas.microsoft.com/office/powerpoint/2010/main" val="14575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2312-8679-45F3-8962-99CEBEEE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B3F3EC-53A8-42F9-97CD-E9F285681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t="7018" r="8265" b="6479"/>
          <a:stretch>
            <a:fillRect/>
          </a:stretch>
        </p:blipFill>
        <p:spPr>
          <a:xfrm>
            <a:off x="1524000" y="1981200"/>
            <a:ext cx="6324600" cy="3810000"/>
          </a:xfrm>
        </p:spPr>
      </p:pic>
    </p:spTree>
    <p:extLst>
      <p:ext uri="{BB962C8B-B14F-4D97-AF65-F5344CB8AC3E}">
        <p14:creationId xmlns:p14="http://schemas.microsoft.com/office/powerpoint/2010/main" val="172953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2312-8679-45F3-8962-99CEBEEE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ACC49-2AEB-432F-9C30-E429E44E0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t="7018" r="8265" b="6479"/>
          <a:stretch>
            <a:fillRect/>
          </a:stretch>
        </p:blipFill>
        <p:spPr>
          <a:xfrm>
            <a:off x="1524000" y="1981200"/>
            <a:ext cx="6324600" cy="3810000"/>
          </a:xfrm>
        </p:spPr>
      </p:pic>
    </p:spTree>
    <p:extLst>
      <p:ext uri="{BB962C8B-B14F-4D97-AF65-F5344CB8AC3E}">
        <p14:creationId xmlns:p14="http://schemas.microsoft.com/office/powerpoint/2010/main" val="2194269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2312-8679-45F3-8962-99CEBEEE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38091-644B-4CEC-9660-EC577B661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t="7018" r="8265" b="6479"/>
          <a:stretch>
            <a:fillRect/>
          </a:stretch>
        </p:blipFill>
        <p:spPr>
          <a:xfrm>
            <a:off x="1524000" y="1981200"/>
            <a:ext cx="6324600" cy="3810000"/>
          </a:xfrm>
        </p:spPr>
      </p:pic>
    </p:spTree>
    <p:extLst>
      <p:ext uri="{BB962C8B-B14F-4D97-AF65-F5344CB8AC3E}">
        <p14:creationId xmlns:p14="http://schemas.microsoft.com/office/powerpoint/2010/main" val="2131354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2312-8679-45F3-8962-99CEBEEE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1FBE7-F844-4082-95C0-6E4B6BFE3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t="7018" r="8265" b="6479"/>
          <a:stretch>
            <a:fillRect/>
          </a:stretch>
        </p:blipFill>
        <p:spPr>
          <a:xfrm>
            <a:off x="1524000" y="1981200"/>
            <a:ext cx="6324600" cy="3810000"/>
          </a:xfrm>
        </p:spPr>
      </p:pic>
    </p:spTree>
    <p:extLst>
      <p:ext uri="{BB962C8B-B14F-4D97-AF65-F5344CB8AC3E}">
        <p14:creationId xmlns:p14="http://schemas.microsoft.com/office/powerpoint/2010/main" val="183269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386541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246454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5480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274592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64064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51254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3575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Zhao</dc:creator>
  <cp:lastModifiedBy>Hao Zhao</cp:lastModifiedBy>
  <cp:revision>12</cp:revision>
  <dcterms:created xsi:type="dcterms:W3CDTF">2006-08-16T00:00:00Z</dcterms:created>
  <dcterms:modified xsi:type="dcterms:W3CDTF">2018-11-10T00:45:31Z</dcterms:modified>
</cp:coreProperties>
</file>